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588" r:id="rId3"/>
    <p:sldId id="589" r:id="rId4"/>
    <p:sldId id="590" r:id="rId5"/>
    <p:sldId id="591" r:id="rId6"/>
    <p:sldId id="592" r:id="rId7"/>
    <p:sldId id="593" r:id="rId8"/>
    <p:sldId id="594" r:id="rId9"/>
    <p:sldId id="595" r:id="rId10"/>
    <p:sldId id="596" r:id="rId11"/>
    <p:sldId id="597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  <p:embeddedFont>
      <p:font typeface="TT Norms ExtraBold Italic" panose="020B0604020202020204" charset="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80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1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2347570"/>
            <a:ext cx="646585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ОБРАЗ БУДУЩЕГО РОССИИ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759744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Зачем думать о будущем?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283645"/>
            <a:ext cx="629686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Плоха та власть, которая только реагирует на вызовы и не думает о будущем. Государство и общество, которые не строят собственного будущего, рано или поздно окажутся частью чужого. СССР рухнул прежде всего потому, что утратил ясное представление о будущем и веру в него.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России нужен чёткий, понятный и принимаемый обществом ориентир.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1A5CE5-E6AF-2807-CE82-2E41956568C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B0EC39-7CAA-E11D-1EB0-8B5A5CBC732F}"/>
              </a:ext>
            </a:extLst>
          </p:cNvPr>
          <p:cNvSpPr/>
          <p:nvPr/>
        </p:nvSpPr>
        <p:spPr>
          <a:xfrm>
            <a:off x="152400" y="67310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80FB80-4BC9-B264-A3C1-E66E068C2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25934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Место России в меняющемся мире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124174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Западный «порядок, основанный на правилах» — прикрытие для империализма и неоколониализма. Россия предлагает честный диалог и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шесть принципов справедливого мироустройства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941638"/>
            <a:ext cx="5339820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56832" y="3136999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Безбарьерная среда общения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6190301" y="2941638"/>
            <a:ext cx="5339919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6385658" y="3136999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Сохранение разнообразия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661475" y="3831431"/>
            <a:ext cx="5339820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856832" y="4026793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Максимальная представительность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6190301" y="3831431"/>
            <a:ext cx="5339919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6385658" y="4026793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Справедливость для всех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661475" y="4721225"/>
            <a:ext cx="5339820" cy="1010841"/>
          </a:xfrm>
          <a:prstGeom prst="roundRect">
            <a:avLst>
              <a:gd name="adj" fmla="val 785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56832" y="4916587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Равноправие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6190301" y="4721225"/>
            <a:ext cx="5339919" cy="1010841"/>
          </a:xfrm>
          <a:prstGeom prst="roundRect">
            <a:avLst>
              <a:gd name="adj" fmla="val 785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6385658" y="4916587"/>
            <a:ext cx="494920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Уважение интересов каждого государства</a:t>
            </a:r>
            <a:endParaRPr lang="en-US" sz="19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508B853-6C19-E2AD-10B5-219D79E78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910953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Меняться, оставаясь собой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434854"/>
            <a:ext cx="6296860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Меняться необходимо, потому что мир стремительно меняется. Но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меняться надо, оставаясь собой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сохраняя культурный и исторический код. Россия должна укреплять суверенитет по всем направлениям: военному, экономическому, политическому, технологическому, культурному.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D4E64C-3EE2-665E-CF5E-E474FAB07E7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3821D2-CC68-6A80-931D-24A342687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759744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Технологический суверенитет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283645"/>
            <a:ext cx="629686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условиях санкционных войн стало ясно: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технологический суверенитет — вопрос выживания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Это не копирование чужих разработок, а создание технологий следующего поколения.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Россия — единственная страна, обладающая полноценной ресурсной и научной базой.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Осталось научиться эффективно распоряжаться этими ресурсами.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495DDF-5258-FB4D-F97E-9FD28AB0EEF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37B1F6-7C82-AE00-D236-CC09783AE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5233360" y="1759744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Ломоносов — гений, опередивший время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283645"/>
            <a:ext cx="629686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Михаил Ломоносов — сын рыбака, пешком ушедший в Москву учиться. Он стал физиком, химиком, астрономом, историком, поэтом, основал Московский университет. Он доказал: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Россия рождает гениев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Его мечта — чтобы «собственных Невтонов и быстрых разумом Платонов российская земля рождать» — сбылась.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0E0ACA2-DD52-EFE8-CAF4-713C217036A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7853ED-EED7-6685-C34F-AEE3EB2D0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D94FA7-4BD5-5BDB-047B-CACEE45EE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77798"/>
            <a:ext cx="4571885" cy="66563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838" y="127496"/>
            <a:ext cx="4401829" cy="66029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60698"/>
            <a:ext cx="6296860" cy="1116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как мишень глобалистов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661475" y="2006699"/>
            <a:ext cx="690644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стала мишенью глобалистов по трём причинам: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437507"/>
            <a:ext cx="6296860" cy="10075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26779" y="2626618"/>
            <a:ext cx="5842449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Экономическая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926779" y="2997398"/>
            <a:ext cx="584244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Высокий потенциал, ресурсы, человеческий капитал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98168"/>
            <a:ext cx="6296860" cy="10075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26779" y="3787279"/>
            <a:ext cx="5842449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Политическая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926779" y="4158059"/>
            <a:ext cx="584244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Сохранение суверенитета и права на свой путь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758829"/>
            <a:ext cx="6296860" cy="100756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6779" y="4947940"/>
            <a:ext cx="5842449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Ценностная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926779" y="5318720"/>
            <a:ext cx="584244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Отстаивание традиционных ценностей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661475" y="5938639"/>
            <a:ext cx="690644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 стала прямым ответом на давление.</a:t>
            </a:r>
            <a:endParaRPr lang="en-US" sz="13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9B7474F-9217-BC1E-06B2-BF13E3A4A80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146186-3D27-F5B1-1EB8-D3B01407A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910953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Справедливость как ориентир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434854"/>
            <a:ext cx="6296860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Нам нужна не просто суверенная держава, а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справедливое государство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которое действует в интересах всех групп общества, обеспечивает достойный уровень жизни и развивает человеческий потенциал.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Справедливость — наша традиционная ценность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залог единства и солидарности.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192313-A6A3-2827-66AE-C3046B20AF2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3D1220-4042-97BC-EC2A-11B3447D3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1600895"/>
            <a:ext cx="6296860" cy="18606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Солидарность — конкурентное преимущество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661475" y="3745012"/>
            <a:ext cx="6296860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«семья семей»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уникальная модель совместного существования разных народов. Солидарность — не пустое слово, а основа нашего цивилизационного кода.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Украина — пример того, как отказ от солидарности и насильственная унификация ведут к катастрофе.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Мы выбираем единство в многообразии.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AC41DDF-5FF1-9C57-0D46-DA1A31E3DF4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DCC4D8-2AD7-6EE7-398F-A58DF4657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759744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Терешкова — пример служения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283645"/>
            <a:ext cx="629686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Валентина Терешкова — первая женщина-космонавт, символ мужества и воли. В 1963 году она совершила трёхсуточный полёт, доказав, что нет преград для воли и отваги.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Вся её жизнь — пример служения стране, детям и науке.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Настоящий герой остаётся добрым и простым человеком даже после того, как вошёл в историю.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C26709-43AB-CB45-8981-28FEB8B4F56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E1592-62A4-85EC-B83D-0AA476B35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903089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Резюме: будущее, которое мы строим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2426990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будущего — это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сильное суверенное государство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где каждый может реализовать свой потенциал. Три приоритета: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3244453"/>
            <a:ext cx="3053877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428717" y="3439815"/>
            <a:ext cx="266316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Суверенитет</a:t>
            </a:r>
            <a:endParaRPr lang="en-US" sz="1950" dirty="0"/>
          </a:p>
        </p:txBody>
      </p:sp>
      <p:sp>
        <p:nvSpPr>
          <p:cNvPr id="8" name="Shape 5"/>
          <p:cNvSpPr/>
          <p:nvPr/>
        </p:nvSpPr>
        <p:spPr>
          <a:xfrm>
            <a:off x="8476244" y="3244453"/>
            <a:ext cx="3053976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8671601" y="3439815"/>
            <a:ext cx="266326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Справедливость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5233360" y="4134247"/>
            <a:ext cx="6296860" cy="700782"/>
          </a:xfrm>
          <a:prstGeom prst="roundRect">
            <a:avLst>
              <a:gd name="adj" fmla="val 113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5428717" y="4329609"/>
            <a:ext cx="590614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Солидарность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233360" y="5047655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Образ будущего создаётся ежедневным трудом, верой и ответственностью миллионов.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Россия — это мы. И от каждого из нас зависит, какой она станет.</a:t>
            </a:r>
            <a:endParaRPr lang="en-US" sz="14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16001CD-DD5D-3CE6-27A9-55E5A3E8F06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A6A9C75-AB34-CC72-31B1-41FEC5EDE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616</Words>
  <Application>Microsoft Office PowerPoint</Application>
  <PresentationFormat>Широкоэкранный</PresentationFormat>
  <Paragraphs>67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Inter</vt:lpstr>
      <vt:lpstr>TT Norms ExtraBold Italic</vt:lpstr>
      <vt:lpstr>Petrona Bold</vt:lpstr>
      <vt:lpstr>Inter Bold</vt:lpstr>
      <vt:lpstr>TT Norms Bold Italic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Вячеслав Данилов</cp:lastModifiedBy>
  <cp:revision>8</cp:revision>
  <dcterms:created xsi:type="dcterms:W3CDTF">2026-09-08T08:02:50Z</dcterms:created>
  <dcterms:modified xsi:type="dcterms:W3CDTF">2026-10-15T13:55:43Z</dcterms:modified>
</cp:coreProperties>
</file>